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1FE8B1-865B-43E9-B456-3421A25BCDC5}" v="12" dt="2026-05-01T16:55:46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5" d="100"/>
          <a:sy n="75" d="100"/>
        </p:scale>
        <p:origin x="220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french" userId="9ab3ff8746aa27de" providerId="LiveId" clId="{43031F57-D35E-4B9D-8711-3FEBD3B7F26D}"/>
    <pc:docChg chg="undo custSel addSld modSld">
      <pc:chgData name="martin french" userId="9ab3ff8746aa27de" providerId="LiveId" clId="{43031F57-D35E-4B9D-8711-3FEBD3B7F26D}" dt="2026-05-04T08:54:21.630" v="2459" actId="20577"/>
      <pc:docMkLst>
        <pc:docMk/>
      </pc:docMkLst>
      <pc:sldChg chg="modSp mod">
        <pc:chgData name="martin french" userId="9ab3ff8746aa27de" providerId="LiveId" clId="{43031F57-D35E-4B9D-8711-3FEBD3B7F26D}" dt="2026-05-04T08:46:28.083" v="2175" actId="20577"/>
        <pc:sldMkLst>
          <pc:docMk/>
          <pc:sldMk cId="1679050053" sldId="256"/>
        </pc:sldMkLst>
        <pc:spChg chg="mod">
          <ac:chgData name="martin french" userId="9ab3ff8746aa27de" providerId="LiveId" clId="{43031F57-D35E-4B9D-8711-3FEBD3B7F26D}" dt="2026-05-04T08:46:28.083" v="2175" actId="20577"/>
          <ac:spMkLst>
            <pc:docMk/>
            <pc:sldMk cId="1679050053" sldId="256"/>
            <ac:spMk id="3" creationId="{C8393BCB-FE1F-330A-CE53-1F2919C773E8}"/>
          </ac:spMkLst>
        </pc:spChg>
      </pc:sldChg>
      <pc:sldChg chg="modSp mod">
        <pc:chgData name="martin french" userId="9ab3ff8746aa27de" providerId="LiveId" clId="{43031F57-D35E-4B9D-8711-3FEBD3B7F26D}" dt="2026-04-20T13:28:06.277" v="1171" actId="27636"/>
        <pc:sldMkLst>
          <pc:docMk/>
          <pc:sldMk cId="1125286420" sldId="257"/>
        </pc:sldMkLst>
        <pc:spChg chg="mod">
          <ac:chgData name="martin french" userId="9ab3ff8746aa27de" providerId="LiveId" clId="{43031F57-D35E-4B9D-8711-3FEBD3B7F26D}" dt="2026-04-20T13:28:06.277" v="1171" actId="27636"/>
          <ac:spMkLst>
            <pc:docMk/>
            <pc:sldMk cId="1125286420" sldId="257"/>
            <ac:spMk id="3" creationId="{9B84E328-A015-4BBF-2830-01D89C381D3B}"/>
          </ac:spMkLst>
        </pc:spChg>
      </pc:sldChg>
      <pc:sldChg chg="modSp new mod">
        <pc:chgData name="martin french" userId="9ab3ff8746aa27de" providerId="LiveId" clId="{43031F57-D35E-4B9D-8711-3FEBD3B7F26D}" dt="2026-05-04T08:47:29.883" v="2197" actId="20577"/>
        <pc:sldMkLst>
          <pc:docMk/>
          <pc:sldMk cId="3918887310" sldId="258"/>
        </pc:sldMkLst>
        <pc:spChg chg="mod">
          <ac:chgData name="martin french" userId="9ab3ff8746aa27de" providerId="LiveId" clId="{43031F57-D35E-4B9D-8711-3FEBD3B7F26D}" dt="2026-04-20T13:19:01.394" v="35" actId="20577"/>
          <ac:spMkLst>
            <pc:docMk/>
            <pc:sldMk cId="3918887310" sldId="258"/>
            <ac:spMk id="2" creationId="{412BA6FC-5C38-A78E-DC66-C1276FA64C0D}"/>
          </ac:spMkLst>
        </pc:spChg>
        <pc:spChg chg="mod">
          <ac:chgData name="martin french" userId="9ab3ff8746aa27de" providerId="LiveId" clId="{43031F57-D35E-4B9D-8711-3FEBD3B7F26D}" dt="2026-05-04T08:47:29.883" v="2197" actId="20577"/>
          <ac:spMkLst>
            <pc:docMk/>
            <pc:sldMk cId="3918887310" sldId="258"/>
            <ac:spMk id="3" creationId="{33BCC82D-6464-0873-142C-0962E52AAB1C}"/>
          </ac:spMkLst>
        </pc:spChg>
      </pc:sldChg>
      <pc:sldChg chg="modSp new mod">
        <pc:chgData name="martin french" userId="9ab3ff8746aa27de" providerId="LiveId" clId="{43031F57-D35E-4B9D-8711-3FEBD3B7F26D}" dt="2026-05-01T16:59:56.789" v="2153" actId="20577"/>
        <pc:sldMkLst>
          <pc:docMk/>
          <pc:sldMk cId="540739557" sldId="259"/>
        </pc:sldMkLst>
        <pc:spChg chg="mod">
          <ac:chgData name="martin french" userId="9ab3ff8746aa27de" providerId="LiveId" clId="{43031F57-D35E-4B9D-8711-3FEBD3B7F26D}" dt="2026-04-20T13:20:57" v="356" actId="20577"/>
          <ac:spMkLst>
            <pc:docMk/>
            <pc:sldMk cId="540739557" sldId="259"/>
            <ac:spMk id="2" creationId="{30843A6F-7416-88F8-950E-D18B440C1BA6}"/>
          </ac:spMkLst>
        </pc:spChg>
        <pc:spChg chg="mod">
          <ac:chgData name="martin french" userId="9ab3ff8746aa27de" providerId="LiveId" clId="{43031F57-D35E-4B9D-8711-3FEBD3B7F26D}" dt="2026-05-01T16:59:56.789" v="2153" actId="20577"/>
          <ac:spMkLst>
            <pc:docMk/>
            <pc:sldMk cId="540739557" sldId="259"/>
            <ac:spMk id="3" creationId="{1943CCC8-5863-1E4B-EB98-344095EDCB79}"/>
          </ac:spMkLst>
        </pc:spChg>
      </pc:sldChg>
      <pc:sldChg chg="modSp new mod">
        <pc:chgData name="martin french" userId="9ab3ff8746aa27de" providerId="LiveId" clId="{43031F57-D35E-4B9D-8711-3FEBD3B7F26D}" dt="2026-04-20T13:40:06.914" v="1208" actId="20577"/>
        <pc:sldMkLst>
          <pc:docMk/>
          <pc:sldMk cId="352785779" sldId="260"/>
        </pc:sldMkLst>
        <pc:spChg chg="mod">
          <ac:chgData name="martin french" userId="9ab3ff8746aa27de" providerId="LiveId" clId="{43031F57-D35E-4B9D-8711-3FEBD3B7F26D}" dt="2026-04-20T13:24:14.349" v="839" actId="20577"/>
          <ac:spMkLst>
            <pc:docMk/>
            <pc:sldMk cId="352785779" sldId="260"/>
            <ac:spMk id="2" creationId="{F161D5F7-A96C-FABE-4647-7BFFE4E85B87}"/>
          </ac:spMkLst>
        </pc:spChg>
        <pc:spChg chg="mod">
          <ac:chgData name="martin french" userId="9ab3ff8746aa27de" providerId="LiveId" clId="{43031F57-D35E-4B9D-8711-3FEBD3B7F26D}" dt="2026-04-20T13:40:06.914" v="1208" actId="20577"/>
          <ac:spMkLst>
            <pc:docMk/>
            <pc:sldMk cId="352785779" sldId="260"/>
            <ac:spMk id="3" creationId="{A5384B48-AF27-64BF-FA34-3B9A2058DC1F}"/>
          </ac:spMkLst>
        </pc:spChg>
      </pc:sldChg>
      <pc:sldChg chg="modSp new mod">
        <pc:chgData name="martin french" userId="9ab3ff8746aa27de" providerId="LiveId" clId="{43031F57-D35E-4B9D-8711-3FEBD3B7F26D}" dt="2026-05-04T08:54:21.630" v="2459" actId="20577"/>
        <pc:sldMkLst>
          <pc:docMk/>
          <pc:sldMk cId="215293086" sldId="261"/>
        </pc:sldMkLst>
        <pc:spChg chg="mod">
          <ac:chgData name="martin french" userId="9ab3ff8746aa27de" providerId="LiveId" clId="{43031F57-D35E-4B9D-8711-3FEBD3B7F26D}" dt="2026-04-20T15:27:45.328" v="1231" actId="20577"/>
          <ac:spMkLst>
            <pc:docMk/>
            <pc:sldMk cId="215293086" sldId="261"/>
            <ac:spMk id="2" creationId="{3872DC40-13D8-D65F-3443-614F7B42FBAD}"/>
          </ac:spMkLst>
        </pc:spChg>
        <pc:spChg chg="mod">
          <ac:chgData name="martin french" userId="9ab3ff8746aa27de" providerId="LiveId" clId="{43031F57-D35E-4B9D-8711-3FEBD3B7F26D}" dt="2026-05-04T08:54:21.630" v="2459" actId="20577"/>
          <ac:spMkLst>
            <pc:docMk/>
            <pc:sldMk cId="215293086" sldId="261"/>
            <ac:spMk id="3" creationId="{0A4A6214-FE63-65DE-7904-3A719B50BE26}"/>
          </ac:spMkLst>
        </pc:spChg>
      </pc:sldChg>
      <pc:sldChg chg="modSp new mod">
        <pc:chgData name="martin french" userId="9ab3ff8746aa27de" providerId="LiveId" clId="{43031F57-D35E-4B9D-8711-3FEBD3B7F26D}" dt="2026-05-04T08:52:12.584" v="2375" actId="20577"/>
        <pc:sldMkLst>
          <pc:docMk/>
          <pc:sldMk cId="2691847366" sldId="262"/>
        </pc:sldMkLst>
        <pc:spChg chg="mod">
          <ac:chgData name="martin french" userId="9ab3ff8746aa27de" providerId="LiveId" clId="{43031F57-D35E-4B9D-8711-3FEBD3B7F26D}" dt="2026-04-27T07:24:49.978" v="1618" actId="20577"/>
          <ac:spMkLst>
            <pc:docMk/>
            <pc:sldMk cId="2691847366" sldId="262"/>
            <ac:spMk id="2" creationId="{E2FCAC8D-6A33-2D29-4229-13F014D67D51}"/>
          </ac:spMkLst>
        </pc:spChg>
        <pc:spChg chg="mod">
          <ac:chgData name="martin french" userId="9ab3ff8746aa27de" providerId="LiveId" clId="{43031F57-D35E-4B9D-8711-3FEBD3B7F26D}" dt="2026-05-04T08:52:12.584" v="2375" actId="20577"/>
          <ac:spMkLst>
            <pc:docMk/>
            <pc:sldMk cId="2691847366" sldId="262"/>
            <ac:spMk id="3" creationId="{3BE032F0-D099-9AB1-45A0-2473A59614D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B6C44-8ABE-1748-1754-80C2BB8DD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0ED124-E1B6-2692-82B7-560979ACC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10239-57A5-B55B-4EA0-7325DBECB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ABFC8-EAD9-6B80-0D1A-685A52007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7A40F-C5EB-F805-FE96-76D6ADF6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87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AE4A6-8003-EAA8-9195-7E4EA32D6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BE7919-0E6B-BEA5-11B9-6762D734E0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7A0AD-9A0F-1E36-395C-8BF9CE1CB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981D7-5CA6-0824-EB6A-E8E28940F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8B692-06E9-4563-C41E-F1C0E016C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54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8D99C8-757E-E375-6113-2540F0608E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649026-58F0-3C4A-8FC9-17492C4AE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9D64C-A6B9-CA05-CB1C-7446C45FB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50A17-7B7E-113A-A437-5AA531BB2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BE735-A6A3-B177-5DCB-6CF1EFF54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38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C5509-76BE-97C4-60E0-2058EA8AA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A7A09-0C13-05A3-5AE9-39673F34E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1284D-4F87-52D8-D27A-DF39B9083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E5C82-7EC4-A6C7-CDBD-78DD5969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FAB07-5ADB-F12E-F1F2-0ABA98113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178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D030D-70B2-D1B6-EE84-5ED2F7194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96E77-34CB-03AE-AD41-C3ADB0A28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A8E03-3B70-272F-D45C-140E46C75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AF6F9-1095-A9FF-B3F2-1C33D9C00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6EAA2-A59A-6E10-B53C-B61807C78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210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825C2-3952-9C1E-194C-73FE98DB3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DBEA7-3D20-7741-EBAF-57D05BB80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DEAB50-85BC-CDC1-5160-A12F04CF9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CC002-EBA9-9470-8F1E-F80FAE3AD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087C2-B6C6-3D2D-916A-DA401CBAC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8A5C09-C67D-7F7C-63DD-506E577F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54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B212D-CF9A-AAC2-3B0D-C815B579A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E84F8-A713-AFA2-1708-750910EA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EB6E7-0202-2B4D-06EA-B170A9B6A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75AEA5-C493-10A7-9520-D0E1E20BD4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776DB5-7AB2-1EE9-75B9-58DCEB2E03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1B939A-6D56-2E21-AC68-02F68A303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AC1E28-5399-6877-A3A9-A4A17C638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B5ED07-02E5-9B3E-C58D-A0F930BE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58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5F5DD-A247-CB48-EA41-6745BC471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04E711-1244-DFDA-EE18-AF08FF372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8AA438-7915-3C68-E321-AB4CB7B46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3B50CC-1468-8EF2-3D7B-E4311C7CE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519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38A91B-5FBD-4ACF-170B-CD3FCE4DE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47E8D1-741F-9842-29A1-253E81482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FBE10D-40A8-D3D6-5FC8-558141A25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229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D930D-BF5B-B745-7F4F-48BD6263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E4198-06F1-0829-DB87-7CFE95BB8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03E5EC-5AD2-02DB-318C-2F4A7F505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413932-7261-2028-6135-62D21CCD7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1D86E-E9A4-8C5F-A5DF-21DF3D4C3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7B708B-514A-081D-3E87-56C8C7A86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16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950A9-8A89-1396-0C3D-3E367A12D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EAFE3D-B130-20D2-AA5C-B94048FBC0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D67AB-FB4C-6D4B-E3A5-B38C504BAE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D56E8-04A3-17AC-02BC-D173725B0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B302F1-78B2-C14A-751F-3F9AA251F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AA0290-1B32-F64C-EFF1-BF9EE189A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00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459AD8-C3E7-9863-692A-1BB615269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2CB9A-0B2E-F224-30A1-5325D6799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22C1B-BE74-3677-F076-C0C96780BA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D5631-9D4B-4BE9-B007-F88B733443C2}" type="datetimeFigureOut">
              <a:rPr lang="en-GB" smtClean="0"/>
              <a:t>04/05/2026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DBE15-008B-64AB-313F-CAA614DF3E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E4191-5945-2E8F-A5F6-1EC93CC91F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B26E4B-A9F9-468E-BA8A-56AE530D6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16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wfcroquet.org.uk/results-form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B1DD7-39E6-93D0-90BE-CEF18A7111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GC Level Play leagues results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393BCB-FE1F-330A-CE53-1F2919C773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Producing both SWF match results sheet and also the input to the Ranking System</a:t>
            </a:r>
          </a:p>
          <a:p>
            <a:r>
              <a:rPr lang="en-GB" b="1" i="1" dirty="0">
                <a:solidFill>
                  <a:srgbClr val="FF0000"/>
                </a:solidFill>
              </a:rPr>
              <a:t>v3</a:t>
            </a:r>
          </a:p>
        </p:txBody>
      </p:sp>
    </p:spTree>
    <p:extLst>
      <p:ext uri="{BB962C8B-B14F-4D97-AF65-F5344CB8AC3E}">
        <p14:creationId xmlns:p14="http://schemas.microsoft.com/office/powerpoint/2010/main" val="167905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0B96E-5F38-A03A-B6F9-9C09885D7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4E328-A015-4BBF-2830-01D89C381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SWF league results include singles and doubles games</a:t>
            </a:r>
          </a:p>
          <a:p>
            <a:r>
              <a:rPr lang="en-GB" dirty="0"/>
              <a:t>SWF always lists the Home team player(s) first</a:t>
            </a:r>
          </a:p>
          <a:p>
            <a:r>
              <a:rPr lang="en-GB" dirty="0"/>
              <a:t>Players’ names might be fairly informal</a:t>
            </a:r>
          </a:p>
          <a:p>
            <a:endParaRPr lang="en-GB" dirty="0"/>
          </a:p>
          <a:p>
            <a:r>
              <a:rPr lang="en-GB" dirty="0"/>
              <a:t>Level play competitions organised by Federations should feed into rankings</a:t>
            </a:r>
          </a:p>
          <a:p>
            <a:r>
              <a:rPr lang="en-GB" dirty="0"/>
              <a:t>Our members will increasingly be interested in their </a:t>
            </a:r>
            <a:r>
              <a:rPr lang="en-GB" dirty="0" err="1"/>
              <a:t>DGrade</a:t>
            </a:r>
            <a:r>
              <a:rPr lang="en-GB" dirty="0"/>
              <a:t> (= ranking grade)</a:t>
            </a:r>
          </a:p>
          <a:p>
            <a:endParaRPr lang="en-GB" dirty="0"/>
          </a:p>
          <a:p>
            <a:r>
              <a:rPr lang="en-GB" dirty="0"/>
              <a:t>The ranking system only records singles games</a:t>
            </a:r>
          </a:p>
          <a:p>
            <a:r>
              <a:rPr lang="en-GB" dirty="0"/>
              <a:t>The input system always puts the winner of the game first</a:t>
            </a:r>
          </a:p>
          <a:p>
            <a:r>
              <a:rPr lang="en-GB" dirty="0"/>
              <a:t>Players’ names need to be unambiguous</a:t>
            </a:r>
          </a:p>
        </p:txBody>
      </p:sp>
    </p:spTree>
    <p:extLst>
      <p:ext uri="{BB962C8B-B14F-4D97-AF65-F5344CB8AC3E}">
        <p14:creationId xmlns:p14="http://schemas.microsoft.com/office/powerpoint/2010/main" val="1125286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BA6FC-5C38-A78E-DC66-C1276FA64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Reason for change this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CC82D-6464-0873-142C-0962E52AA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Until this year, </a:t>
            </a:r>
            <a:r>
              <a:rPr lang="en-GB" u="sng" dirty="0"/>
              <a:t>one person</a:t>
            </a:r>
            <a:r>
              <a:rPr lang="en-GB" dirty="0"/>
              <a:t> translated all the Level Play and Level Play 5+ league results into the format required by the </a:t>
            </a:r>
            <a:r>
              <a:rPr lang="en-GB" dirty="0" err="1"/>
              <a:t>CqE</a:t>
            </a:r>
            <a:r>
              <a:rPr lang="en-GB" dirty="0"/>
              <a:t> Ranking Officer – for every match!</a:t>
            </a:r>
          </a:p>
          <a:p>
            <a:r>
              <a:rPr lang="en-GB" dirty="0"/>
              <a:t>The workload was unacceptable</a:t>
            </a:r>
          </a:p>
          <a:p>
            <a:r>
              <a:rPr lang="en-GB" dirty="0"/>
              <a:t>With the addition of the LP 10+ league, there are now over 100 matches whose results need translation</a:t>
            </a:r>
          </a:p>
          <a:p>
            <a:r>
              <a:rPr lang="en-GB" dirty="0"/>
              <a:t>We need to spread the load by involving more people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8887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43A6F-7416-88F8-950E-D18B440C1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3CCC8-5863-1E4B-EB98-344095EDC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45800" cy="4351338"/>
          </a:xfrm>
        </p:spPr>
        <p:txBody>
          <a:bodyPr/>
          <a:lstStyle/>
          <a:p>
            <a:r>
              <a:rPr lang="en-GB" dirty="0"/>
              <a:t>In each league, a team typically has 2-4 Home matches per year</a:t>
            </a:r>
          </a:p>
          <a:p>
            <a:r>
              <a:rPr lang="en-GB" dirty="0"/>
              <a:t>The Home team captain is asked to find someone to handle this translation</a:t>
            </a:r>
          </a:p>
          <a:p>
            <a:r>
              <a:rPr lang="en-GB" dirty="0"/>
              <a:t>Can be anyone within their club</a:t>
            </a:r>
          </a:p>
          <a:p>
            <a:r>
              <a:rPr lang="en-GB" dirty="0"/>
              <a:t>A passing knowledge of spreadsheets is needed</a:t>
            </a:r>
          </a:p>
          <a:p>
            <a:r>
              <a:rPr lang="en-GB" dirty="0"/>
              <a:t>Based on Microsoft Excel, but other apps can be used as long as the completed files can be </a:t>
            </a:r>
            <a:r>
              <a:rPr lang="en-GB" u="sng" dirty="0"/>
              <a:t>saved</a:t>
            </a:r>
            <a:r>
              <a:rPr lang="en-GB" dirty="0"/>
              <a:t> in an Excel format</a:t>
            </a:r>
          </a:p>
        </p:txBody>
      </p:sp>
    </p:spTree>
    <p:extLst>
      <p:ext uri="{BB962C8B-B14F-4D97-AF65-F5344CB8AC3E}">
        <p14:creationId xmlns:p14="http://schemas.microsoft.com/office/powerpoint/2010/main" val="540739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1D5F7-A96C-FABE-4647-7BFFE4E85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84B48-AF27-64BF-FA34-3B9A2058D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Step-by-step instructions for taking the results (manually) from the SWF league results form and entering them into a </a:t>
            </a:r>
            <a:r>
              <a:rPr lang="en-GB"/>
              <a:t>simple rankings Excel </a:t>
            </a:r>
            <a:r>
              <a:rPr lang="en-GB" dirty="0"/>
              <a:t>template</a:t>
            </a:r>
          </a:p>
          <a:p>
            <a:pPr marL="0" indent="0">
              <a:buNone/>
            </a:pPr>
            <a:r>
              <a:rPr lang="en-GB" dirty="0"/>
              <a:t>or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GB" dirty="0"/>
              <a:t>A clever Excel template which takes in all the match information and can then spit out both the SWF league results form and the Ranking Officer information</a:t>
            </a:r>
          </a:p>
        </p:txBody>
      </p:sp>
    </p:spTree>
    <p:extLst>
      <p:ext uri="{BB962C8B-B14F-4D97-AF65-F5344CB8AC3E}">
        <p14:creationId xmlns:p14="http://schemas.microsoft.com/office/powerpoint/2010/main" val="352785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CAC8D-6A33-2D29-4229-13F014D67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Players’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032F0-D099-9AB1-45A0-2473A5961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the player has played any ranked games, use their name </a:t>
            </a:r>
            <a:r>
              <a:rPr lang="en-GB" u="sng" dirty="0"/>
              <a:t>exactly </a:t>
            </a:r>
            <a:r>
              <a:rPr lang="en-GB" dirty="0"/>
              <a:t>as it appears in the rankings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If the player new to ranked games then record:</a:t>
            </a:r>
          </a:p>
          <a:p>
            <a:pPr lvl="1"/>
            <a:r>
              <a:rPr lang="en-GB" dirty="0"/>
              <a:t>full name or preferred name (but not both)</a:t>
            </a:r>
          </a:p>
          <a:p>
            <a:pPr lvl="1"/>
            <a:r>
              <a:rPr lang="en-GB" dirty="0"/>
              <a:t>middle initial, if full name is shared with an existing player in rankings</a:t>
            </a:r>
          </a:p>
          <a:p>
            <a:pPr lvl="1"/>
            <a:r>
              <a:rPr lang="en-GB" dirty="0"/>
              <a:t>handicap (this sets their starting </a:t>
            </a:r>
            <a:r>
              <a:rPr lang="en-GB" dirty="0" err="1"/>
              <a:t>DGrade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Gender and if U21 or O50</a:t>
            </a:r>
          </a:p>
          <a:p>
            <a:pPr lvl="1"/>
            <a:r>
              <a:rPr lang="en-GB" dirty="0"/>
              <a:t>country of residence and representation </a:t>
            </a:r>
            <a:r>
              <a:rPr lang="en-GB" b="1" i="1" dirty="0"/>
              <a:t>IF NOT ENGLAND </a:t>
            </a:r>
            <a:r>
              <a:rPr lang="en-GB" dirty="0"/>
              <a:t>(they may live in Wales or qualify to represent Scotland, for example).</a:t>
            </a:r>
          </a:p>
        </p:txBody>
      </p:sp>
    </p:spTree>
    <p:extLst>
      <p:ext uri="{BB962C8B-B14F-4D97-AF65-F5344CB8AC3E}">
        <p14:creationId xmlns:p14="http://schemas.microsoft.com/office/powerpoint/2010/main" val="2691847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2DC40-13D8-D65F-3443-614F7B42F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Manual translation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A6214-FE63-65DE-7904-3A719B50B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Go to </a:t>
            </a:r>
            <a:r>
              <a:rPr lang="en-GB" dirty="0">
                <a:hlinkClick r:id="rId2"/>
              </a:rPr>
              <a:t>https://www.swfcroquet.org.uk/results-forms/</a:t>
            </a:r>
            <a:endParaRPr lang="en-GB" dirty="0"/>
          </a:p>
          <a:p>
            <a:r>
              <a:rPr lang="en-GB" dirty="0"/>
              <a:t>Instructions:</a:t>
            </a:r>
          </a:p>
          <a:p>
            <a:pPr marL="0" indent="0">
              <a:buNone/>
            </a:pPr>
            <a:r>
              <a:rPr lang="en-US" dirty="0"/>
              <a:t>	SWF Level Play results translation – v3 in Word or PDF</a:t>
            </a:r>
            <a:endParaRPr lang="en-GB" dirty="0"/>
          </a:p>
          <a:p>
            <a:r>
              <a:rPr lang="en-GB" dirty="0"/>
              <a:t>Template:</a:t>
            </a:r>
          </a:p>
          <a:p>
            <a:pPr marL="0" indent="0">
              <a:buNone/>
            </a:pPr>
            <a:r>
              <a:rPr lang="en-GB" dirty="0"/>
              <a:t>	Sample form for ranking – in Excel format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May be better approach if you would normally submit hand-written results form?  But if you work from a laptop</a:t>
            </a:r>
            <a:r>
              <a:rPr lang="en-GB"/>
              <a:t>, then……..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293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442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GC Level Play leagues results</vt:lpstr>
      <vt:lpstr>The problem</vt:lpstr>
      <vt:lpstr>Reason for change this year</vt:lpstr>
      <vt:lpstr>Responsibility</vt:lpstr>
      <vt:lpstr>Two solutions</vt:lpstr>
      <vt:lpstr>Players’ names</vt:lpstr>
      <vt:lpstr>Manual translation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french</dc:creator>
  <cp:lastModifiedBy>martin french</cp:lastModifiedBy>
  <cp:revision>1</cp:revision>
  <dcterms:created xsi:type="dcterms:W3CDTF">2026-04-20T13:17:46Z</dcterms:created>
  <dcterms:modified xsi:type="dcterms:W3CDTF">2026-05-04T08:54:22Z</dcterms:modified>
</cp:coreProperties>
</file>